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ветлана\Desktop\Профилактика гриппа\Plakat-2.jpg"/>
          <p:cNvPicPr>
            <a:picLocks noChangeAspect="1" noChangeArrowheads="1"/>
          </p:cNvPicPr>
          <p:nvPr/>
        </p:nvPicPr>
        <p:blipFill>
          <a:blip r:embed="rId2"/>
          <a:srcRect b="34231"/>
          <a:stretch>
            <a:fillRect/>
          </a:stretch>
        </p:blipFill>
        <p:spPr bwMode="auto">
          <a:xfrm>
            <a:off x="0" y="0"/>
            <a:ext cx="9190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Светлана\Desktop\Профилактика гриппа\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7508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Светлана\Desktop\Профилактика гриппа\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ветлана\Desktop\Профилактика гриппа\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ветлана\Desktop\Профилактика гриппа\slid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ветлана\Desktop\Профилактика гриппа\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Светлана\Desktop\Профилактика гриппа\slide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лана\Desktop\Профилактика гриппа\slide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ветлана\Desktop\Профилактика гриппа\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Светлана\Desktop\Профилактика гриппа\slide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Светлана\Desktop\Профилактика гриппа\slid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Светлана\Desktop\Профилактика гриппа\slid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Светлана\Desktop\Профилактика гриппа\slide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Светлана\Desktop\Профилактика гриппа\slide_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Светлана\Desktop\Профилактика гриппа\slide_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Светлана\Desktop\Профилактика гриппа\slide_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286908" cy="6965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Светлана\Desktop\Профилактика гриппа\slide_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Светлана\Desktop\Профилактика гриппа\slide_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501222" cy="7125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2</cp:revision>
  <dcterms:created xsi:type="dcterms:W3CDTF">2018-09-12T11:17:44Z</dcterms:created>
  <dcterms:modified xsi:type="dcterms:W3CDTF">2018-09-12T11:32:43Z</dcterms:modified>
</cp:coreProperties>
</file>